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88" r:id="rId2"/>
    <p:sldId id="2687" r:id="rId3"/>
    <p:sldId id="2724" r:id="rId4"/>
    <p:sldId id="2729" r:id="rId5"/>
    <p:sldId id="2725" r:id="rId6"/>
    <p:sldId id="2730" r:id="rId7"/>
    <p:sldId id="2726" r:id="rId8"/>
    <p:sldId id="2731" r:id="rId9"/>
    <p:sldId id="2727" r:id="rId10"/>
    <p:sldId id="2732" r:id="rId11"/>
    <p:sldId id="2728" r:id="rId12"/>
  </p:sldIdLst>
  <p:sldSz cx="16640175" cy="93599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48" userDrawn="1">
          <p15:clr>
            <a:srgbClr val="A4A3A4"/>
          </p15:clr>
        </p15:guide>
        <p15:guide id="2" pos="524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 Metcalfe" initials="LM" lastIdx="0" clrIdx="0">
    <p:extLst>
      <p:ext uri="{19B8F6BF-5375-455C-9EA6-DF929625EA0E}">
        <p15:presenceInfo xmlns:p15="http://schemas.microsoft.com/office/powerpoint/2012/main" userId="cd9d281dcfbf615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359E"/>
    <a:srgbClr val="FF0000"/>
    <a:srgbClr val="C00000"/>
    <a:srgbClr val="7030A0"/>
    <a:srgbClr val="FF99FF"/>
    <a:srgbClr val="FFFF00"/>
    <a:srgbClr val="BFBFBF"/>
    <a:srgbClr val="6E9AF4"/>
    <a:srgbClr val="54A4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9" autoAdjust="0"/>
    <p:restoredTop sz="94660"/>
  </p:normalViewPr>
  <p:slideViewPr>
    <p:cSldViewPr snapToGrid="0">
      <p:cViewPr varScale="1">
        <p:scale>
          <a:sx n="57" d="100"/>
          <a:sy n="57" d="100"/>
        </p:scale>
        <p:origin x="1195" y="67"/>
      </p:cViewPr>
      <p:guideLst>
        <p:guide orient="horz" pos="2948"/>
        <p:guide pos="5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8013" y="2907636"/>
            <a:ext cx="14144149" cy="20063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6026" y="5303944"/>
            <a:ext cx="11648123" cy="23919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23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4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71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95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19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43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67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91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912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16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064127" y="374831"/>
            <a:ext cx="3744039" cy="79862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2009" y="374831"/>
            <a:ext cx="10954782" cy="798624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25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05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459" y="6014603"/>
            <a:ext cx="14144149" cy="1858980"/>
          </a:xfrm>
        </p:spPr>
        <p:txBody>
          <a:bodyPr anchor="t"/>
          <a:lstStyle>
            <a:lvl1pPr algn="l">
              <a:defRPr sz="5459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4459" y="3967126"/>
            <a:ext cx="14144149" cy="2047477"/>
          </a:xfrm>
        </p:spPr>
        <p:txBody>
          <a:bodyPr anchor="b"/>
          <a:lstStyle>
            <a:lvl1pPr marL="0" indent="0">
              <a:buNone/>
              <a:defRPr sz="2730">
                <a:solidFill>
                  <a:schemeClr val="tx1">
                    <a:tint val="75000"/>
                  </a:schemeClr>
                </a:solidFill>
              </a:defRPr>
            </a:lvl1pPr>
            <a:lvl2pPr marL="623987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2pPr>
            <a:lvl3pPr marL="1247973" indent="0">
              <a:buNone/>
              <a:defRPr sz="2184">
                <a:solidFill>
                  <a:schemeClr val="tx1">
                    <a:tint val="75000"/>
                  </a:schemeClr>
                </a:solidFill>
              </a:defRPr>
            </a:lvl3pPr>
            <a:lvl4pPr marL="1871960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4pPr>
            <a:lvl5pPr marL="2495946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5pPr>
            <a:lvl6pPr marL="311993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6pPr>
            <a:lvl7pPr marL="3743919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7pPr>
            <a:lvl8pPr marL="4367906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8pPr>
            <a:lvl9pPr marL="4991892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0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2009" y="2183978"/>
            <a:ext cx="7349411" cy="6177101"/>
          </a:xfrm>
        </p:spPr>
        <p:txBody>
          <a:bodyPr/>
          <a:lstStyle>
            <a:lvl1pPr>
              <a:defRPr sz="3821"/>
            </a:lvl1pPr>
            <a:lvl2pPr>
              <a:defRPr sz="3276"/>
            </a:lvl2pPr>
            <a:lvl3pPr>
              <a:defRPr sz="2730"/>
            </a:lvl3pPr>
            <a:lvl4pPr>
              <a:defRPr sz="2457"/>
            </a:lvl4pPr>
            <a:lvl5pPr>
              <a:defRPr sz="2457"/>
            </a:lvl5pPr>
            <a:lvl6pPr>
              <a:defRPr sz="2457"/>
            </a:lvl6pPr>
            <a:lvl7pPr>
              <a:defRPr sz="2457"/>
            </a:lvl7pPr>
            <a:lvl8pPr>
              <a:defRPr sz="2457"/>
            </a:lvl8pPr>
            <a:lvl9pPr>
              <a:defRPr sz="24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8755" y="2183978"/>
            <a:ext cx="7349411" cy="6177101"/>
          </a:xfrm>
        </p:spPr>
        <p:txBody>
          <a:bodyPr/>
          <a:lstStyle>
            <a:lvl1pPr>
              <a:defRPr sz="3821"/>
            </a:lvl1pPr>
            <a:lvl2pPr>
              <a:defRPr sz="3276"/>
            </a:lvl2pPr>
            <a:lvl3pPr>
              <a:defRPr sz="2730"/>
            </a:lvl3pPr>
            <a:lvl4pPr>
              <a:defRPr sz="2457"/>
            </a:lvl4pPr>
            <a:lvl5pPr>
              <a:defRPr sz="2457"/>
            </a:lvl5pPr>
            <a:lvl6pPr>
              <a:defRPr sz="2457"/>
            </a:lvl6pPr>
            <a:lvl7pPr>
              <a:defRPr sz="2457"/>
            </a:lvl7pPr>
            <a:lvl8pPr>
              <a:defRPr sz="2457"/>
            </a:lvl8pPr>
            <a:lvl9pPr>
              <a:defRPr sz="24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528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09" y="2095145"/>
            <a:ext cx="7352300" cy="873157"/>
          </a:xfrm>
        </p:spPr>
        <p:txBody>
          <a:bodyPr anchor="b"/>
          <a:lstStyle>
            <a:lvl1pPr marL="0" indent="0">
              <a:buNone/>
              <a:defRPr sz="3276" b="1"/>
            </a:lvl1pPr>
            <a:lvl2pPr marL="623987" indent="0">
              <a:buNone/>
              <a:defRPr sz="2730" b="1"/>
            </a:lvl2pPr>
            <a:lvl3pPr marL="1247973" indent="0">
              <a:buNone/>
              <a:defRPr sz="2457" b="1"/>
            </a:lvl3pPr>
            <a:lvl4pPr marL="1871960" indent="0">
              <a:buNone/>
              <a:defRPr sz="2184" b="1"/>
            </a:lvl4pPr>
            <a:lvl5pPr marL="2495946" indent="0">
              <a:buNone/>
              <a:defRPr sz="2184" b="1"/>
            </a:lvl5pPr>
            <a:lvl6pPr marL="3119933" indent="0">
              <a:buNone/>
              <a:defRPr sz="2184" b="1"/>
            </a:lvl6pPr>
            <a:lvl7pPr marL="3743919" indent="0">
              <a:buNone/>
              <a:defRPr sz="2184" b="1"/>
            </a:lvl7pPr>
            <a:lvl8pPr marL="4367906" indent="0">
              <a:buNone/>
              <a:defRPr sz="2184" b="1"/>
            </a:lvl8pPr>
            <a:lvl9pPr marL="4991892" indent="0">
              <a:buNone/>
              <a:defRPr sz="218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2009" y="2968302"/>
            <a:ext cx="7352300" cy="5392776"/>
          </a:xfrm>
        </p:spPr>
        <p:txBody>
          <a:bodyPr/>
          <a:lstStyle>
            <a:lvl1pPr>
              <a:defRPr sz="3276"/>
            </a:lvl1pPr>
            <a:lvl2pPr>
              <a:defRPr sz="2730"/>
            </a:lvl2pPr>
            <a:lvl3pPr>
              <a:defRPr sz="2457"/>
            </a:lvl3pPr>
            <a:lvl4pPr>
              <a:defRPr sz="2184"/>
            </a:lvl4pPr>
            <a:lvl5pPr>
              <a:defRPr sz="2184"/>
            </a:lvl5pPr>
            <a:lvl6pPr>
              <a:defRPr sz="2184"/>
            </a:lvl6pPr>
            <a:lvl7pPr>
              <a:defRPr sz="2184"/>
            </a:lvl7pPr>
            <a:lvl8pPr>
              <a:defRPr sz="2184"/>
            </a:lvl8pPr>
            <a:lvl9pPr>
              <a:defRPr sz="21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452979" y="2095145"/>
            <a:ext cx="7355188" cy="873157"/>
          </a:xfrm>
        </p:spPr>
        <p:txBody>
          <a:bodyPr anchor="b"/>
          <a:lstStyle>
            <a:lvl1pPr marL="0" indent="0">
              <a:buNone/>
              <a:defRPr sz="3276" b="1"/>
            </a:lvl1pPr>
            <a:lvl2pPr marL="623987" indent="0">
              <a:buNone/>
              <a:defRPr sz="2730" b="1"/>
            </a:lvl2pPr>
            <a:lvl3pPr marL="1247973" indent="0">
              <a:buNone/>
              <a:defRPr sz="2457" b="1"/>
            </a:lvl3pPr>
            <a:lvl4pPr marL="1871960" indent="0">
              <a:buNone/>
              <a:defRPr sz="2184" b="1"/>
            </a:lvl4pPr>
            <a:lvl5pPr marL="2495946" indent="0">
              <a:buNone/>
              <a:defRPr sz="2184" b="1"/>
            </a:lvl5pPr>
            <a:lvl6pPr marL="3119933" indent="0">
              <a:buNone/>
              <a:defRPr sz="2184" b="1"/>
            </a:lvl6pPr>
            <a:lvl7pPr marL="3743919" indent="0">
              <a:buNone/>
              <a:defRPr sz="2184" b="1"/>
            </a:lvl7pPr>
            <a:lvl8pPr marL="4367906" indent="0">
              <a:buNone/>
              <a:defRPr sz="2184" b="1"/>
            </a:lvl8pPr>
            <a:lvl9pPr marL="4991892" indent="0">
              <a:buNone/>
              <a:defRPr sz="218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452979" y="2968302"/>
            <a:ext cx="7355188" cy="5392776"/>
          </a:xfrm>
        </p:spPr>
        <p:txBody>
          <a:bodyPr/>
          <a:lstStyle>
            <a:lvl1pPr>
              <a:defRPr sz="3276"/>
            </a:lvl1pPr>
            <a:lvl2pPr>
              <a:defRPr sz="2730"/>
            </a:lvl2pPr>
            <a:lvl3pPr>
              <a:defRPr sz="2457"/>
            </a:lvl3pPr>
            <a:lvl4pPr>
              <a:defRPr sz="2184"/>
            </a:lvl4pPr>
            <a:lvl5pPr>
              <a:defRPr sz="2184"/>
            </a:lvl5pPr>
            <a:lvl6pPr>
              <a:defRPr sz="2184"/>
            </a:lvl6pPr>
            <a:lvl7pPr>
              <a:defRPr sz="2184"/>
            </a:lvl7pPr>
            <a:lvl8pPr>
              <a:defRPr sz="2184"/>
            </a:lvl8pPr>
            <a:lvl9pPr>
              <a:defRPr sz="21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68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261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47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10" y="372663"/>
            <a:ext cx="5474503" cy="1585983"/>
          </a:xfrm>
        </p:spPr>
        <p:txBody>
          <a:bodyPr anchor="b"/>
          <a:lstStyle>
            <a:lvl1pPr algn="l">
              <a:defRPr sz="273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5846" y="372664"/>
            <a:ext cx="9302320" cy="7988415"/>
          </a:xfrm>
        </p:spPr>
        <p:txBody>
          <a:bodyPr/>
          <a:lstStyle>
            <a:lvl1pPr>
              <a:defRPr sz="4367"/>
            </a:lvl1pPr>
            <a:lvl2pPr>
              <a:defRPr sz="3821"/>
            </a:lvl2pPr>
            <a:lvl3pPr>
              <a:defRPr sz="3276"/>
            </a:lvl3pPr>
            <a:lvl4pPr>
              <a:defRPr sz="2730"/>
            </a:lvl4pPr>
            <a:lvl5pPr>
              <a:defRPr sz="2730"/>
            </a:lvl5pPr>
            <a:lvl6pPr>
              <a:defRPr sz="2730"/>
            </a:lvl6pPr>
            <a:lvl7pPr>
              <a:defRPr sz="2730"/>
            </a:lvl7pPr>
            <a:lvl8pPr>
              <a:defRPr sz="2730"/>
            </a:lvl8pPr>
            <a:lvl9pPr>
              <a:defRPr sz="273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010" y="1958647"/>
            <a:ext cx="5474503" cy="6402432"/>
          </a:xfrm>
        </p:spPr>
        <p:txBody>
          <a:bodyPr/>
          <a:lstStyle>
            <a:lvl1pPr marL="0" indent="0">
              <a:buNone/>
              <a:defRPr sz="1911"/>
            </a:lvl1pPr>
            <a:lvl2pPr marL="623987" indent="0">
              <a:buNone/>
              <a:defRPr sz="1638"/>
            </a:lvl2pPr>
            <a:lvl3pPr marL="1247973" indent="0">
              <a:buNone/>
              <a:defRPr sz="1365"/>
            </a:lvl3pPr>
            <a:lvl4pPr marL="1871960" indent="0">
              <a:buNone/>
              <a:defRPr sz="1228"/>
            </a:lvl4pPr>
            <a:lvl5pPr marL="2495946" indent="0">
              <a:buNone/>
              <a:defRPr sz="1228"/>
            </a:lvl5pPr>
            <a:lvl6pPr marL="3119933" indent="0">
              <a:buNone/>
              <a:defRPr sz="1228"/>
            </a:lvl6pPr>
            <a:lvl7pPr marL="3743919" indent="0">
              <a:buNone/>
              <a:defRPr sz="1228"/>
            </a:lvl7pPr>
            <a:lvl8pPr marL="4367906" indent="0">
              <a:buNone/>
              <a:defRPr sz="1228"/>
            </a:lvl8pPr>
            <a:lvl9pPr marL="4991892" indent="0">
              <a:buNone/>
              <a:defRPr sz="12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192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1591" y="6551930"/>
            <a:ext cx="9984105" cy="773492"/>
          </a:xfrm>
        </p:spPr>
        <p:txBody>
          <a:bodyPr anchor="b"/>
          <a:lstStyle>
            <a:lvl1pPr algn="l">
              <a:defRPr sz="273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61591" y="836324"/>
            <a:ext cx="9984105" cy="5615940"/>
          </a:xfrm>
        </p:spPr>
        <p:txBody>
          <a:bodyPr/>
          <a:lstStyle>
            <a:lvl1pPr marL="0" indent="0">
              <a:buNone/>
              <a:defRPr sz="4367"/>
            </a:lvl1pPr>
            <a:lvl2pPr marL="623987" indent="0">
              <a:buNone/>
              <a:defRPr sz="3821"/>
            </a:lvl2pPr>
            <a:lvl3pPr marL="1247973" indent="0">
              <a:buNone/>
              <a:defRPr sz="3276"/>
            </a:lvl3pPr>
            <a:lvl4pPr marL="1871960" indent="0">
              <a:buNone/>
              <a:defRPr sz="2730"/>
            </a:lvl4pPr>
            <a:lvl5pPr marL="2495946" indent="0">
              <a:buNone/>
              <a:defRPr sz="2730"/>
            </a:lvl5pPr>
            <a:lvl6pPr marL="3119933" indent="0">
              <a:buNone/>
              <a:defRPr sz="2730"/>
            </a:lvl6pPr>
            <a:lvl7pPr marL="3743919" indent="0">
              <a:buNone/>
              <a:defRPr sz="2730"/>
            </a:lvl7pPr>
            <a:lvl8pPr marL="4367906" indent="0">
              <a:buNone/>
              <a:defRPr sz="2730"/>
            </a:lvl8pPr>
            <a:lvl9pPr marL="4991892" indent="0">
              <a:buNone/>
              <a:defRPr sz="273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61591" y="7325422"/>
            <a:ext cx="9984105" cy="1098488"/>
          </a:xfrm>
        </p:spPr>
        <p:txBody>
          <a:bodyPr/>
          <a:lstStyle>
            <a:lvl1pPr marL="0" indent="0">
              <a:buNone/>
              <a:defRPr sz="1911"/>
            </a:lvl1pPr>
            <a:lvl2pPr marL="623987" indent="0">
              <a:buNone/>
              <a:defRPr sz="1638"/>
            </a:lvl2pPr>
            <a:lvl3pPr marL="1247973" indent="0">
              <a:buNone/>
              <a:defRPr sz="1365"/>
            </a:lvl3pPr>
            <a:lvl4pPr marL="1871960" indent="0">
              <a:buNone/>
              <a:defRPr sz="1228"/>
            </a:lvl4pPr>
            <a:lvl5pPr marL="2495946" indent="0">
              <a:buNone/>
              <a:defRPr sz="1228"/>
            </a:lvl5pPr>
            <a:lvl6pPr marL="3119933" indent="0">
              <a:buNone/>
              <a:defRPr sz="1228"/>
            </a:lvl6pPr>
            <a:lvl7pPr marL="3743919" indent="0">
              <a:buNone/>
              <a:defRPr sz="1228"/>
            </a:lvl7pPr>
            <a:lvl8pPr marL="4367906" indent="0">
              <a:buNone/>
              <a:defRPr sz="1228"/>
            </a:lvl8pPr>
            <a:lvl9pPr marL="4991892" indent="0">
              <a:buNone/>
              <a:defRPr sz="12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41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2009" y="374830"/>
            <a:ext cx="14976158" cy="1559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09" y="2183978"/>
            <a:ext cx="14976158" cy="6177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2009" y="8675241"/>
            <a:ext cx="3882708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85393" y="8675241"/>
            <a:ext cx="5269389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925459" y="8675241"/>
            <a:ext cx="3882708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79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1247973" rtl="0" eaLnBrk="1" latinLnBrk="0" hangingPunct="1">
        <a:spcBef>
          <a:spcPct val="0"/>
        </a:spcBef>
        <a:buNone/>
        <a:defRPr sz="60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7990" indent="-467990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4367" kern="1200">
          <a:solidFill>
            <a:schemeClr val="tx1"/>
          </a:solidFill>
          <a:latin typeface="+mn-lt"/>
          <a:ea typeface="+mn-ea"/>
          <a:cs typeface="+mn-cs"/>
        </a:defRPr>
      </a:lvl1pPr>
      <a:lvl2pPr marL="1013978" indent="-389992" algn="l" defTabSz="1247973" rtl="0" eaLnBrk="1" latinLnBrk="0" hangingPunct="1">
        <a:spcBef>
          <a:spcPct val="20000"/>
        </a:spcBef>
        <a:buFont typeface="Arial" panose="020B0604020202020204" pitchFamily="34" charset="0"/>
        <a:buChar char="–"/>
        <a:defRPr sz="3821" kern="1200">
          <a:solidFill>
            <a:schemeClr val="tx1"/>
          </a:solidFill>
          <a:latin typeface="+mn-lt"/>
          <a:ea typeface="+mn-ea"/>
          <a:cs typeface="+mn-cs"/>
        </a:defRPr>
      </a:lvl2pPr>
      <a:lvl3pPr marL="1559966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3pPr>
      <a:lvl4pPr marL="2183953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730" kern="1200">
          <a:solidFill>
            <a:schemeClr val="tx1"/>
          </a:solidFill>
          <a:latin typeface="+mn-lt"/>
          <a:ea typeface="+mn-ea"/>
          <a:cs typeface="+mn-cs"/>
        </a:defRPr>
      </a:lvl4pPr>
      <a:lvl5pPr marL="2807940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»"/>
        <a:defRPr sz="2730" kern="1200">
          <a:solidFill>
            <a:schemeClr val="tx1"/>
          </a:solidFill>
          <a:latin typeface="+mn-lt"/>
          <a:ea typeface="+mn-ea"/>
          <a:cs typeface="+mn-cs"/>
        </a:defRPr>
      </a:lvl5pPr>
      <a:lvl6pPr marL="3431926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6pPr>
      <a:lvl7pPr marL="4055913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7pPr>
      <a:lvl8pPr marL="4679899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8pPr>
      <a:lvl9pPr marL="5303886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1pPr>
      <a:lvl2pPr marL="623987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2pPr>
      <a:lvl3pPr marL="1247973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871960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4pPr>
      <a:lvl5pPr marL="2495946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5pPr>
      <a:lvl6pPr marL="3119933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6pPr>
      <a:lvl7pPr marL="3743919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7pPr>
      <a:lvl8pPr marL="4367906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8pPr>
      <a:lvl9pPr marL="4991892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38B421A-038F-4BD4-9439-52DB72C52585}"/>
              </a:ext>
            </a:extLst>
          </p:cNvPr>
          <p:cNvSpPr txBox="1"/>
          <p:nvPr/>
        </p:nvSpPr>
        <p:spPr>
          <a:xfrm>
            <a:off x="4461978" y="3448123"/>
            <a:ext cx="76274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/>
              <a:t>How many dots?</a:t>
            </a:r>
          </a:p>
        </p:txBody>
      </p:sp>
    </p:spTree>
    <p:extLst>
      <p:ext uri="{BB962C8B-B14F-4D97-AF65-F5344CB8AC3E}">
        <p14:creationId xmlns:p14="http://schemas.microsoft.com/office/powerpoint/2010/main" val="2603913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/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8559F3C-4B26-475C-811E-76A0F6E7568A}"/>
              </a:ext>
            </a:extLst>
          </p:cNvPr>
          <p:cNvGraphicFramePr>
            <a:graphicFrameLocks noGrp="1"/>
          </p:cNvGraphicFramePr>
          <p:nvPr/>
        </p:nvGraphicFramePr>
        <p:xfrm>
          <a:off x="1053403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3995812" y="208511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D00E6B2-94E3-4FBB-A9CF-445B9F95576C}"/>
              </a:ext>
            </a:extLst>
          </p:cNvPr>
          <p:cNvSpPr/>
          <p:nvPr/>
        </p:nvSpPr>
        <p:spPr>
          <a:xfrm>
            <a:off x="5133491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B41E3F-117B-425C-899C-55988A0026E6}"/>
              </a:ext>
            </a:extLst>
          </p:cNvPr>
          <p:cNvSpPr/>
          <p:nvPr/>
        </p:nvSpPr>
        <p:spPr>
          <a:xfrm>
            <a:off x="5133491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133491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133491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6446BE-CCCD-4F84-B065-578E81F5871D}"/>
              </a:ext>
            </a:extLst>
          </p:cNvPr>
          <p:cNvSpPr/>
          <p:nvPr/>
        </p:nvSpPr>
        <p:spPr>
          <a:xfrm>
            <a:off x="5133491" y="208511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9111CD-50CD-4750-BBD0-5164FE164FC4}"/>
              </a:ext>
            </a:extLst>
          </p:cNvPr>
          <p:cNvSpPr/>
          <p:nvPr/>
        </p:nvSpPr>
        <p:spPr>
          <a:xfrm>
            <a:off x="7409572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2FAD6E-5938-41EF-9F17-7140E9D13560}"/>
              </a:ext>
            </a:extLst>
          </p:cNvPr>
          <p:cNvSpPr/>
          <p:nvPr/>
        </p:nvSpPr>
        <p:spPr>
          <a:xfrm>
            <a:off x="7409572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368BF-E7B6-48FC-BE54-2C8AFCAED3CF}"/>
              </a:ext>
            </a:extLst>
          </p:cNvPr>
          <p:cNvSpPr/>
          <p:nvPr/>
        </p:nvSpPr>
        <p:spPr>
          <a:xfrm>
            <a:off x="7409572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E69E5C5-337B-4435-8C73-12176B2BCECE}"/>
              </a:ext>
            </a:extLst>
          </p:cNvPr>
          <p:cNvSpPr/>
          <p:nvPr/>
        </p:nvSpPr>
        <p:spPr>
          <a:xfrm>
            <a:off x="8547251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693AB66-AD6F-41E3-8214-E06FEC48F7A0}"/>
              </a:ext>
            </a:extLst>
          </p:cNvPr>
          <p:cNvSpPr/>
          <p:nvPr/>
        </p:nvSpPr>
        <p:spPr>
          <a:xfrm>
            <a:off x="8547251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F37363-0716-4DEA-ADF0-A69F77C40C25}"/>
              </a:ext>
            </a:extLst>
          </p:cNvPr>
          <p:cNvSpPr/>
          <p:nvPr/>
        </p:nvSpPr>
        <p:spPr>
          <a:xfrm>
            <a:off x="8547251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C8CF2B6-2CE1-487E-96E9-A8773E6CA4B5}"/>
              </a:ext>
            </a:extLst>
          </p:cNvPr>
          <p:cNvSpPr/>
          <p:nvPr/>
        </p:nvSpPr>
        <p:spPr>
          <a:xfrm>
            <a:off x="8547251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B3E61A2-1A46-47EA-809B-18C3D5A3C66B}"/>
              </a:ext>
            </a:extLst>
          </p:cNvPr>
          <p:cNvSpPr/>
          <p:nvPr/>
        </p:nvSpPr>
        <p:spPr>
          <a:xfrm>
            <a:off x="10823332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8749041-CF94-4B6A-9E38-535A4085986D}"/>
              </a:ext>
            </a:extLst>
          </p:cNvPr>
          <p:cNvSpPr/>
          <p:nvPr/>
        </p:nvSpPr>
        <p:spPr>
          <a:xfrm>
            <a:off x="10823332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6C5DF9C-39BA-4A08-900B-20FF0A793506}"/>
              </a:ext>
            </a:extLst>
          </p:cNvPr>
          <p:cNvSpPr/>
          <p:nvPr/>
        </p:nvSpPr>
        <p:spPr>
          <a:xfrm>
            <a:off x="10823332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90A3E6-53AE-462D-B33B-2EEAA79C26DC}"/>
              </a:ext>
            </a:extLst>
          </p:cNvPr>
          <p:cNvSpPr/>
          <p:nvPr/>
        </p:nvSpPr>
        <p:spPr>
          <a:xfrm>
            <a:off x="10823332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8FB9946-A59B-4617-86E0-BE23B6AE2011}"/>
              </a:ext>
            </a:extLst>
          </p:cNvPr>
          <p:cNvSpPr/>
          <p:nvPr/>
        </p:nvSpPr>
        <p:spPr>
          <a:xfrm>
            <a:off x="11961011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C6DBFD7-114F-4D82-9E1F-B01531D11F8F}"/>
              </a:ext>
            </a:extLst>
          </p:cNvPr>
          <p:cNvSpPr/>
          <p:nvPr/>
        </p:nvSpPr>
        <p:spPr>
          <a:xfrm>
            <a:off x="11961011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48ABBC0-4C40-4640-9C90-2994FCC16960}"/>
              </a:ext>
            </a:extLst>
          </p:cNvPr>
          <p:cNvSpPr/>
          <p:nvPr/>
        </p:nvSpPr>
        <p:spPr>
          <a:xfrm>
            <a:off x="11961011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15BEB95-9D15-4785-915B-7F9DC0E60885}"/>
              </a:ext>
            </a:extLst>
          </p:cNvPr>
          <p:cNvSpPr/>
          <p:nvPr/>
        </p:nvSpPr>
        <p:spPr>
          <a:xfrm>
            <a:off x="10823332" y="209556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BD6695E-A3A6-411F-8C2D-B7112053C772}"/>
              </a:ext>
            </a:extLst>
          </p:cNvPr>
          <p:cNvSpPr/>
          <p:nvPr/>
        </p:nvSpPr>
        <p:spPr>
          <a:xfrm>
            <a:off x="11961011" y="209556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A5F10FE-ED44-4D29-BC68-CFF0FDB281C1}"/>
              </a:ext>
            </a:extLst>
          </p:cNvPr>
          <p:cNvSpPr/>
          <p:nvPr/>
        </p:nvSpPr>
        <p:spPr>
          <a:xfrm>
            <a:off x="11961011" y="3233291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2557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020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92463"/>
              </p:ext>
            </p:extLst>
          </p:nvPr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073806"/>
              </p:ext>
            </p:extLst>
          </p:nvPr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D541F0F-151A-4A80-9690-97BC4BDFA088}"/>
              </a:ext>
            </a:extLst>
          </p:cNvPr>
          <p:cNvSpPr/>
          <p:nvPr/>
        </p:nvSpPr>
        <p:spPr>
          <a:xfrm>
            <a:off x="7409572" y="208511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9111CD-50CD-4750-BBD0-5164FE164FC4}"/>
              </a:ext>
            </a:extLst>
          </p:cNvPr>
          <p:cNvSpPr/>
          <p:nvPr/>
        </p:nvSpPr>
        <p:spPr>
          <a:xfrm>
            <a:off x="7409572" y="322283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2FAD6E-5938-41EF-9F17-7140E9D13560}"/>
              </a:ext>
            </a:extLst>
          </p:cNvPr>
          <p:cNvSpPr/>
          <p:nvPr/>
        </p:nvSpPr>
        <p:spPr>
          <a:xfrm>
            <a:off x="7409572" y="438146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368BF-E7B6-48FC-BE54-2C8AFCAED3CF}"/>
              </a:ext>
            </a:extLst>
          </p:cNvPr>
          <p:cNvSpPr/>
          <p:nvPr/>
        </p:nvSpPr>
        <p:spPr>
          <a:xfrm>
            <a:off x="7409572" y="551918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280008F-C52A-4717-9399-E7AE2CBEFAEC}"/>
              </a:ext>
            </a:extLst>
          </p:cNvPr>
          <p:cNvSpPr/>
          <p:nvPr/>
        </p:nvSpPr>
        <p:spPr>
          <a:xfrm>
            <a:off x="8564864" y="208511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2B07038-3190-44FE-9CB1-25154C09BD41}"/>
              </a:ext>
            </a:extLst>
          </p:cNvPr>
          <p:cNvSpPr/>
          <p:nvPr/>
        </p:nvSpPr>
        <p:spPr>
          <a:xfrm>
            <a:off x="8564864" y="322283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5CB7A88-CDEC-4F24-B195-E6926A1378E0}"/>
              </a:ext>
            </a:extLst>
          </p:cNvPr>
          <p:cNvSpPr/>
          <p:nvPr/>
        </p:nvSpPr>
        <p:spPr>
          <a:xfrm>
            <a:off x="8564864" y="438146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0C49A11-0C93-432E-8B70-526F7AFB3EBE}"/>
              </a:ext>
            </a:extLst>
          </p:cNvPr>
          <p:cNvSpPr/>
          <p:nvPr/>
        </p:nvSpPr>
        <p:spPr>
          <a:xfrm>
            <a:off x="8564864" y="551918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D964997-FF50-4D95-AC97-D37B9EB66F6E}"/>
              </a:ext>
            </a:extLst>
          </p:cNvPr>
          <p:cNvSpPr/>
          <p:nvPr/>
        </p:nvSpPr>
        <p:spPr>
          <a:xfrm>
            <a:off x="8564864" y="665690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109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076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/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8559F3C-4B26-475C-811E-76A0F6E7568A}"/>
              </a:ext>
            </a:extLst>
          </p:cNvPr>
          <p:cNvGraphicFramePr>
            <a:graphicFrameLocks noGrp="1"/>
          </p:cNvGraphicFramePr>
          <p:nvPr/>
        </p:nvGraphicFramePr>
        <p:xfrm>
          <a:off x="1053403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3995812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D00E6B2-94E3-4FBB-A9CF-445B9F95576C}"/>
              </a:ext>
            </a:extLst>
          </p:cNvPr>
          <p:cNvSpPr/>
          <p:nvPr/>
        </p:nvSpPr>
        <p:spPr>
          <a:xfrm>
            <a:off x="5133491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B41E3F-117B-425C-899C-55988A0026E6}"/>
              </a:ext>
            </a:extLst>
          </p:cNvPr>
          <p:cNvSpPr/>
          <p:nvPr/>
        </p:nvSpPr>
        <p:spPr>
          <a:xfrm>
            <a:off x="5133491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133491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133491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6446BE-CCCD-4F84-B065-578E81F5871D}"/>
              </a:ext>
            </a:extLst>
          </p:cNvPr>
          <p:cNvSpPr/>
          <p:nvPr/>
        </p:nvSpPr>
        <p:spPr>
          <a:xfrm>
            <a:off x="5133491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7EF9D04-6149-4B58-BBA4-0287F1A63445}"/>
              </a:ext>
            </a:extLst>
          </p:cNvPr>
          <p:cNvSpPr/>
          <p:nvPr/>
        </p:nvSpPr>
        <p:spPr>
          <a:xfrm>
            <a:off x="10823332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B3E61A2-1A46-47EA-809B-18C3D5A3C66B}"/>
              </a:ext>
            </a:extLst>
          </p:cNvPr>
          <p:cNvSpPr/>
          <p:nvPr/>
        </p:nvSpPr>
        <p:spPr>
          <a:xfrm>
            <a:off x="10823332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8749041-CF94-4B6A-9E38-535A4085986D}"/>
              </a:ext>
            </a:extLst>
          </p:cNvPr>
          <p:cNvSpPr/>
          <p:nvPr/>
        </p:nvSpPr>
        <p:spPr>
          <a:xfrm>
            <a:off x="10823332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6C5DF9C-39BA-4A08-900B-20FF0A793506}"/>
              </a:ext>
            </a:extLst>
          </p:cNvPr>
          <p:cNvSpPr/>
          <p:nvPr/>
        </p:nvSpPr>
        <p:spPr>
          <a:xfrm>
            <a:off x="10823332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90A3E6-53AE-462D-B33B-2EEAA79C26DC}"/>
              </a:ext>
            </a:extLst>
          </p:cNvPr>
          <p:cNvSpPr/>
          <p:nvPr/>
        </p:nvSpPr>
        <p:spPr>
          <a:xfrm>
            <a:off x="10823332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C52B634-62BA-405D-BFA8-AB43312B9182}"/>
              </a:ext>
            </a:extLst>
          </p:cNvPr>
          <p:cNvSpPr/>
          <p:nvPr/>
        </p:nvSpPr>
        <p:spPr>
          <a:xfrm>
            <a:off x="11961011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8FB9946-A59B-4617-86E0-BE23B6AE2011}"/>
              </a:ext>
            </a:extLst>
          </p:cNvPr>
          <p:cNvSpPr/>
          <p:nvPr/>
        </p:nvSpPr>
        <p:spPr>
          <a:xfrm>
            <a:off x="11961011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C6DBFD7-114F-4D82-9E1F-B01531D11F8F}"/>
              </a:ext>
            </a:extLst>
          </p:cNvPr>
          <p:cNvSpPr/>
          <p:nvPr/>
        </p:nvSpPr>
        <p:spPr>
          <a:xfrm>
            <a:off x="11961011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48ABBC0-4C40-4640-9C90-2994FCC16960}"/>
              </a:ext>
            </a:extLst>
          </p:cNvPr>
          <p:cNvSpPr/>
          <p:nvPr/>
        </p:nvSpPr>
        <p:spPr>
          <a:xfrm>
            <a:off x="11961011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D53E99E-8E16-4F48-BB47-F60E76515C98}"/>
              </a:ext>
            </a:extLst>
          </p:cNvPr>
          <p:cNvSpPr/>
          <p:nvPr/>
        </p:nvSpPr>
        <p:spPr>
          <a:xfrm>
            <a:off x="11961011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7411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31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/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8559F3C-4B26-475C-811E-76A0F6E7568A}"/>
              </a:ext>
            </a:extLst>
          </p:cNvPr>
          <p:cNvGraphicFramePr>
            <a:graphicFrameLocks noGrp="1"/>
          </p:cNvGraphicFramePr>
          <p:nvPr/>
        </p:nvGraphicFramePr>
        <p:xfrm>
          <a:off x="1053403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3995812" y="208511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D541F0F-151A-4A80-9690-97BC4BDFA088}"/>
              </a:ext>
            </a:extLst>
          </p:cNvPr>
          <p:cNvSpPr/>
          <p:nvPr/>
        </p:nvSpPr>
        <p:spPr>
          <a:xfrm>
            <a:off x="7409572" y="208511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9111CD-50CD-4750-BBD0-5164FE164FC4}"/>
              </a:ext>
            </a:extLst>
          </p:cNvPr>
          <p:cNvSpPr/>
          <p:nvPr/>
        </p:nvSpPr>
        <p:spPr>
          <a:xfrm>
            <a:off x="7409572" y="322283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2FAD6E-5938-41EF-9F17-7140E9D13560}"/>
              </a:ext>
            </a:extLst>
          </p:cNvPr>
          <p:cNvSpPr/>
          <p:nvPr/>
        </p:nvSpPr>
        <p:spPr>
          <a:xfrm>
            <a:off x="7409572" y="4381465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368BF-E7B6-48FC-BE54-2C8AFCAED3CF}"/>
              </a:ext>
            </a:extLst>
          </p:cNvPr>
          <p:cNvSpPr/>
          <p:nvPr/>
        </p:nvSpPr>
        <p:spPr>
          <a:xfrm>
            <a:off x="7409572" y="551918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E69E5C5-337B-4435-8C73-12176B2BCECE}"/>
              </a:ext>
            </a:extLst>
          </p:cNvPr>
          <p:cNvSpPr/>
          <p:nvPr/>
        </p:nvSpPr>
        <p:spPr>
          <a:xfrm>
            <a:off x="8547251" y="322283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693AB66-AD6F-41E3-8214-E06FEC48F7A0}"/>
              </a:ext>
            </a:extLst>
          </p:cNvPr>
          <p:cNvSpPr/>
          <p:nvPr/>
        </p:nvSpPr>
        <p:spPr>
          <a:xfrm>
            <a:off x="8547251" y="4381465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F37363-0716-4DEA-ADF0-A69F77C40C25}"/>
              </a:ext>
            </a:extLst>
          </p:cNvPr>
          <p:cNvSpPr/>
          <p:nvPr/>
        </p:nvSpPr>
        <p:spPr>
          <a:xfrm>
            <a:off x="8547251" y="551918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C8CF2B6-2CE1-487E-96E9-A8773E6CA4B5}"/>
              </a:ext>
            </a:extLst>
          </p:cNvPr>
          <p:cNvSpPr/>
          <p:nvPr/>
        </p:nvSpPr>
        <p:spPr>
          <a:xfrm>
            <a:off x="8547251" y="665690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16FC7C0-F738-4C54-9ADB-1AF27DF30946}"/>
              </a:ext>
            </a:extLst>
          </p:cNvPr>
          <p:cNvSpPr/>
          <p:nvPr/>
        </p:nvSpPr>
        <p:spPr>
          <a:xfrm>
            <a:off x="8547251" y="208511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301A953-28C8-43D9-BCE6-26AE6F6E2AFF}"/>
              </a:ext>
            </a:extLst>
          </p:cNvPr>
          <p:cNvSpPr/>
          <p:nvPr/>
        </p:nvSpPr>
        <p:spPr>
          <a:xfrm>
            <a:off x="10823332" y="2094266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C032C1E-D5F1-4C18-8211-A339070EADA7}"/>
              </a:ext>
            </a:extLst>
          </p:cNvPr>
          <p:cNvSpPr/>
          <p:nvPr/>
        </p:nvSpPr>
        <p:spPr>
          <a:xfrm>
            <a:off x="10823332" y="3231988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88D6D62-5AA7-4C89-A870-01DD8DC4D286}"/>
              </a:ext>
            </a:extLst>
          </p:cNvPr>
          <p:cNvSpPr/>
          <p:nvPr/>
        </p:nvSpPr>
        <p:spPr>
          <a:xfrm>
            <a:off x="10823332" y="4390614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F1624A4-BC44-480D-A22A-0F8F6EE13C00}"/>
              </a:ext>
            </a:extLst>
          </p:cNvPr>
          <p:cNvSpPr/>
          <p:nvPr/>
        </p:nvSpPr>
        <p:spPr>
          <a:xfrm>
            <a:off x="10823332" y="5528336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9D0F2BF-0A6C-4FF1-A325-14AD609CFA01}"/>
              </a:ext>
            </a:extLst>
          </p:cNvPr>
          <p:cNvSpPr/>
          <p:nvPr/>
        </p:nvSpPr>
        <p:spPr>
          <a:xfrm>
            <a:off x="10823332" y="6666058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5D0A047-EF1C-40EC-BEA8-B3D309B5E8AB}"/>
              </a:ext>
            </a:extLst>
          </p:cNvPr>
          <p:cNvSpPr/>
          <p:nvPr/>
        </p:nvSpPr>
        <p:spPr>
          <a:xfrm>
            <a:off x="11961011" y="3231988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1F045D8-552A-46B9-87FD-B9593638A4E7}"/>
              </a:ext>
            </a:extLst>
          </p:cNvPr>
          <p:cNvSpPr/>
          <p:nvPr/>
        </p:nvSpPr>
        <p:spPr>
          <a:xfrm>
            <a:off x="11961011" y="4390614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72B75A6-EA8B-4B81-9744-5756CEDE32E3}"/>
              </a:ext>
            </a:extLst>
          </p:cNvPr>
          <p:cNvSpPr/>
          <p:nvPr/>
        </p:nvSpPr>
        <p:spPr>
          <a:xfrm>
            <a:off x="11961011" y="5528336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5B26CA5-3338-4ED9-AF5D-EBEDD07CB463}"/>
              </a:ext>
            </a:extLst>
          </p:cNvPr>
          <p:cNvSpPr/>
          <p:nvPr/>
        </p:nvSpPr>
        <p:spPr>
          <a:xfrm>
            <a:off x="11961011" y="6666058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A1F28BF-2674-45B7-8ED7-DAC094347854}"/>
              </a:ext>
            </a:extLst>
          </p:cNvPr>
          <p:cNvSpPr/>
          <p:nvPr/>
        </p:nvSpPr>
        <p:spPr>
          <a:xfrm>
            <a:off x="11961011" y="2094266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162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44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/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3995812" y="208511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D00E6B2-94E3-4FBB-A9CF-445B9F95576C}"/>
              </a:ext>
            </a:extLst>
          </p:cNvPr>
          <p:cNvSpPr/>
          <p:nvPr/>
        </p:nvSpPr>
        <p:spPr>
          <a:xfrm>
            <a:off x="5133491" y="322283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B41E3F-117B-425C-899C-55988A0026E6}"/>
              </a:ext>
            </a:extLst>
          </p:cNvPr>
          <p:cNvSpPr/>
          <p:nvPr/>
        </p:nvSpPr>
        <p:spPr>
          <a:xfrm>
            <a:off x="5133491" y="438146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133491" y="551918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133491" y="665690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6446BE-CCCD-4F84-B065-578E81F5871D}"/>
              </a:ext>
            </a:extLst>
          </p:cNvPr>
          <p:cNvSpPr/>
          <p:nvPr/>
        </p:nvSpPr>
        <p:spPr>
          <a:xfrm>
            <a:off x="5133491" y="208511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D541F0F-151A-4A80-9690-97BC4BDFA088}"/>
              </a:ext>
            </a:extLst>
          </p:cNvPr>
          <p:cNvSpPr/>
          <p:nvPr/>
        </p:nvSpPr>
        <p:spPr>
          <a:xfrm>
            <a:off x="7409572" y="208511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9111CD-50CD-4750-BBD0-5164FE164FC4}"/>
              </a:ext>
            </a:extLst>
          </p:cNvPr>
          <p:cNvSpPr/>
          <p:nvPr/>
        </p:nvSpPr>
        <p:spPr>
          <a:xfrm>
            <a:off x="7409572" y="322283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2FAD6E-5938-41EF-9F17-7140E9D13560}"/>
              </a:ext>
            </a:extLst>
          </p:cNvPr>
          <p:cNvSpPr/>
          <p:nvPr/>
        </p:nvSpPr>
        <p:spPr>
          <a:xfrm>
            <a:off x="7409572" y="438146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368BF-E7B6-48FC-BE54-2C8AFCAED3CF}"/>
              </a:ext>
            </a:extLst>
          </p:cNvPr>
          <p:cNvSpPr/>
          <p:nvPr/>
        </p:nvSpPr>
        <p:spPr>
          <a:xfrm>
            <a:off x="7409572" y="551918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F37363-0716-4DEA-ADF0-A69F77C40C25}"/>
              </a:ext>
            </a:extLst>
          </p:cNvPr>
          <p:cNvSpPr/>
          <p:nvPr/>
        </p:nvSpPr>
        <p:spPr>
          <a:xfrm>
            <a:off x="8547251" y="551918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C8CF2B6-2CE1-487E-96E9-A8773E6CA4B5}"/>
              </a:ext>
            </a:extLst>
          </p:cNvPr>
          <p:cNvSpPr/>
          <p:nvPr/>
        </p:nvSpPr>
        <p:spPr>
          <a:xfrm>
            <a:off x="8547251" y="665690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246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59492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29621</TotalTime>
  <Words>4</Words>
  <Application>Microsoft Office PowerPoint</Application>
  <PresentationFormat>Custom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Century Gothic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Metcalfe</dc:creator>
  <cp:lastModifiedBy>I See Maths ltd</cp:lastModifiedBy>
  <cp:revision>1478</cp:revision>
  <cp:lastPrinted>2020-05-07T08:31:34Z</cp:lastPrinted>
  <dcterms:created xsi:type="dcterms:W3CDTF">2017-06-14T20:19:49Z</dcterms:created>
  <dcterms:modified xsi:type="dcterms:W3CDTF">2022-08-02T10:46:25Z</dcterms:modified>
</cp:coreProperties>
</file>